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466" y="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98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35BD7-1D27-4CD0-B0F4-07633E1A211F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077F8-FE03-42A4-9618-42E96540C4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485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304800"/>
            <a:ext cx="5829300" cy="6095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6400800"/>
            <a:ext cx="5143500" cy="12192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5746-63A4-4823-84CE-74BFF4CE743F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6750843" y="6461760"/>
            <a:ext cx="107157" cy="268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50843" y="0"/>
            <a:ext cx="107157" cy="646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FE31231-8624-4E1D-8B5F-C8DDB3BB6E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5746-63A4-4823-84CE-74BFF4CE743F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1231-8624-4E1D-8B5F-C8DDB3BB6E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5746-63A4-4823-84CE-74BFF4CE743F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1231-8624-4E1D-8B5F-C8DDB3BB6E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5746-63A4-4823-84CE-74BFF4CE743F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1231-8624-4E1D-8B5F-C8DDB3BB6E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930401"/>
            <a:ext cx="5829300" cy="5761567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304801"/>
            <a:ext cx="5829300" cy="14224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5746-63A4-4823-84CE-74BFF4CE743F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E31231-8624-4E1D-8B5F-C8DDB3BB6E8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3010" y="2099734"/>
            <a:ext cx="246888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620" y="2099734"/>
            <a:ext cx="246888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5746-63A4-4823-84CE-74BFF4CE743F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1231-8624-4E1D-8B5F-C8DDB3BB6E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724" y="2097024"/>
            <a:ext cx="2468880" cy="853016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0724" y="3012488"/>
            <a:ext cx="2468880" cy="51206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9906" y="2097024"/>
            <a:ext cx="2468880" cy="853016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9906" y="3012488"/>
            <a:ext cx="2468880" cy="51206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5746-63A4-4823-84CE-74BFF4CE743F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1231-8624-4E1D-8B5F-C8DDB3BB6E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5746-63A4-4823-84CE-74BFF4CE743F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1231-8624-4E1D-8B5F-C8DDB3BB6E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5746-63A4-4823-84CE-74BFF4CE743F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1231-8624-4E1D-8B5F-C8DDB3BB6E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133600"/>
            <a:ext cx="3833813" cy="59740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33600"/>
            <a:ext cx="2256235" cy="597408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5746-63A4-4823-84CE-74BFF4CE743F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1231-8624-4E1D-8B5F-C8DDB3BB6E8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750843" y="6461760"/>
            <a:ext cx="107157" cy="268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6750658" cy="646176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7620000"/>
            <a:ext cx="6115050" cy="609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95746-63A4-4823-84CE-74BFF4CE743F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FE31231-8624-4E1D-8B5F-C8DDB3BB6E8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2900" y="6604000"/>
            <a:ext cx="6115050" cy="1016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50843" y="0"/>
            <a:ext cx="107157" cy="646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3624"/>
            <a:ext cx="4343400" cy="1828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36801"/>
            <a:ext cx="5715000" cy="5831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229601"/>
            <a:ext cx="2571750" cy="4064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08C95746-63A4-4823-84CE-74BFF4CE743F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657167"/>
            <a:ext cx="2571750" cy="37846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5786781" y="7953825"/>
            <a:ext cx="175429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FE31231-8624-4E1D-8B5F-C8DDB3BB6E8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6750843" y="0"/>
            <a:ext cx="107157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50843" y="1828800"/>
            <a:ext cx="107157" cy="731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16632" y="827584"/>
            <a:ext cx="2880320" cy="8136904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Уважаемые Господа!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Вашему вниманию предлагается готовый бизнес – действующее кафе.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Кафе полностью оборудовано, наработана клиентская база.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Местоположение: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Центральная часть города Гаврилов Посад, окна кафе выходят на городскую площадь, любимое место отдыха горожан и гостей города.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Предлагаемая площадь: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Общая площадь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258 кв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м,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залы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обслуживания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225 кв. м.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первом этаже здания – расположено кафе на 30 посадочных мест. Второй этаж – ресторанный зал (количество посадочных мест – 80).</a:t>
            </a:r>
          </a:p>
          <a:p>
            <a:r>
              <a:rPr lang="ru-RU" sz="1400" b="0" dirty="0"/>
              <a:t>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Цена: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Договорная.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Контакты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Арсанкаев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Рамазан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+7  920 679 00 15</a:t>
            </a: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42900" y="203624"/>
            <a:ext cx="5966420" cy="6239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КАФЕ «Дворик»</a:t>
            </a:r>
            <a:br>
              <a:rPr lang="ru-RU" sz="2400" dirty="0" smtClean="0"/>
            </a:br>
            <a:r>
              <a:rPr lang="ru-RU" sz="2400" dirty="0"/>
              <a:t>коммерческое предложение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952" y="7092280"/>
            <a:ext cx="3168351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960" y="5220072"/>
            <a:ext cx="3096343" cy="195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D:\Downloads\01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961" y="1259631"/>
            <a:ext cx="3096342" cy="1901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Downloads\00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959" y="3161228"/>
            <a:ext cx="3096343" cy="2096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63135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67</TotalTime>
  <Words>87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Times New Roman</vt:lpstr>
      <vt:lpstr>Главная</vt:lpstr>
      <vt:lpstr>  КАФЕ «Дворик» коммерческое предложение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Инвестиционное предложение  КАФЕ «Дворик»</dc:title>
  <dc:creator>Admin</dc:creator>
  <cp:lastModifiedBy>User</cp:lastModifiedBy>
  <cp:revision>17</cp:revision>
  <cp:lastPrinted>2024-12-12T05:45:50Z</cp:lastPrinted>
  <dcterms:created xsi:type="dcterms:W3CDTF">2024-11-26T07:58:12Z</dcterms:created>
  <dcterms:modified xsi:type="dcterms:W3CDTF">2024-12-12T05:45:52Z</dcterms:modified>
</cp:coreProperties>
</file>